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59" r:id="rId5"/>
    <p:sldId id="270" r:id="rId6"/>
    <p:sldId id="271" r:id="rId7"/>
    <p:sldId id="258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80AC8-49A6-417E-BCBD-002C7408F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1D94FF-37CE-43C7-ADCF-7922635AA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90D6-0E38-40EF-87D5-AAB4C6C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4471C-BFA8-46E1-A679-68C10203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5C3D3-7960-42BC-8DD1-5082D016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5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DC51A-D083-40CC-A3B1-B265ADA1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EF16D7-F224-42FF-B115-34FAA39F2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E1B24-B8B8-43FD-BD8D-7563C68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5BA5B2-AC9F-4084-8E26-BF6BA35E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7C1711-C85B-4DA5-B9D9-E5F5C60F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47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5C451F-EEAA-47C9-BF80-2DE663B11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AF2011-E364-448F-9332-AEE5CDC3D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1A458-DFF1-4B6A-92F2-196CB2D8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F2473-A87A-424C-B38E-63742914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145916-8FF3-4939-AEF4-F39605BE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37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4EDC3-B6B7-45AD-B09C-A8CDBC9F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34996-35B6-4FCB-BB67-4B3047C6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0FF4A-848F-4048-8202-864B531C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1F898-A995-4501-9F5C-F96154A1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D1F27-3FB2-4683-8182-B5448CA9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4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7A7CA-B6B4-4CD5-830D-DE3BC4AB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E8315-69ED-439F-9D44-FF2AA38C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7A491-AFB6-49E3-8FF2-B636155B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84B1C2-9B48-4D7F-BEBE-D9516AD6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01185A-FEBD-43F7-AA3D-6B06B555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3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0D5E8-3F6F-4D20-AF9C-4246CF99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4A52A-7059-43D3-A46C-E95525A04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1EFFB5-A411-4187-BFA1-6B1C612F5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F8C0C1-5573-4671-A9E8-ACA2F32B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56BF5B-8E9B-4B4D-99F8-D7341A0B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33EF51-5B31-4E55-83E1-AE43E875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0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4ADA4-7875-4098-9E22-F93BF057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DA7B5-E761-4E65-99D1-C1DFE748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652C67-0CDC-4F26-960E-B36BCC57D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F4B631-FC71-471D-AB1C-5ECB9F45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187A1E-1BEB-456A-ABBF-517FEAF8F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BED026-0EFA-4768-996A-27924EDB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7E8D81-A6C1-49DE-9BDF-97D89E15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701ED0-DD08-4BCA-9151-95F74BBC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14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A382-DB63-4127-AA11-BF393448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39BB6F-2380-4F6D-96DA-813C81F2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D8031A-7366-4FB1-9017-9BE45B08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9F58FD-E7C8-4563-8EE5-3906A328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9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45D4B7-FC72-4431-9501-3F27184D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4AF3BB-0992-417B-89F6-0AF95E68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801C7C-59F7-4DF4-9C61-609CBE73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4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75F9A-7C57-4463-B4D4-BCBB055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79895-7557-4231-88C5-DD7A04FA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BA428B-CC85-49E1-BFC2-D6CBDF054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98272A-0149-4A18-9636-44FB8E7D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E0192-2588-4295-8E24-D16D112E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ECD67F-885A-4F8A-B009-5D7A2ED5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8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587EA-68F4-43D4-83B5-E0C617CB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7509AF5-41EA-42DE-9E70-1845E10E2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897A4-B1EA-45D3-AFAA-20EDECCA7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F90B51-19B7-4965-AB05-B463CFE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1C9F38-809A-4F44-B87E-BC390DAD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4A674-41B5-4416-A1F7-83C70387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3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8E257F-3D97-4475-9389-32AE1F87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5B6530-8787-4417-AD92-B619F67E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02F16-7002-427D-A0C7-81BE7548A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A18A-D03D-4883-965D-66FF379B103F}" type="datetimeFigureOut">
              <a:rPr lang="fr-FR" smtClean="0"/>
              <a:t>28/12/2024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940533-045E-46E1-9F3C-4790D16FA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32800-E9AF-4883-B9E8-5EA54D9DE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9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58108" y="314264"/>
            <a:ext cx="116890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2 – Niveau maternelle (problème 1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Hop ! (A partir de 5 ans) :</a:t>
            </a:r>
            <a:endParaRPr lang="fr-FR" sz="3200" dirty="0"/>
          </a:p>
          <a:p>
            <a:pPr fontAlgn="base"/>
            <a:r>
              <a:rPr lang="fr-FR" sz="3200" i="1" dirty="0"/>
              <a:t>Ces pingouins sont déjà sur la banquise :</a:t>
            </a:r>
            <a:endParaRPr lang="fr-FR" sz="3200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r>
              <a:rPr lang="fr-FR" sz="3200" i="1" dirty="0"/>
              <a:t>D’autres sortent de l’eau et les rejoignent.</a:t>
            </a:r>
          </a:p>
          <a:p>
            <a:pPr fontAlgn="base"/>
            <a:r>
              <a:rPr lang="fr-FR" sz="3200" i="1" dirty="0"/>
              <a:t>Maintenant ils sont sept pingouins en tout sur la banquise.</a:t>
            </a:r>
            <a:endParaRPr lang="fr-FR" sz="3200" dirty="0"/>
          </a:p>
          <a:p>
            <a:r>
              <a:rPr lang="fr-FR" sz="3200" b="1" i="1" dirty="0"/>
              <a:t>Combien de pingouins sont sortis de l’eau ?</a:t>
            </a:r>
            <a:endParaRPr lang="fr-FR" sz="3200" i="1" dirty="0"/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8" name="Image 7" descr="Ai Généré, Pingouins, Animaux">
            <a:extLst>
              <a:ext uri="{FF2B5EF4-FFF2-40B4-BE49-F238E27FC236}">
                <a16:creationId xmlns:a16="http://schemas.microsoft.com/office/drawing/2014/main" id="{B7552110-FA25-4A41-B010-B7D0CCBD3E60}"/>
              </a:ext>
            </a:extLst>
          </p:cNvPr>
          <p:cNvPicPr/>
          <p:nvPr/>
        </p:nvPicPr>
        <p:blipFill>
          <a:blip r:embed="rId3"/>
          <a:srcRect t="20277" r="-31" b="7184"/>
          <a:stretch>
            <a:fillRect/>
          </a:stretch>
        </p:blipFill>
        <p:spPr bwMode="auto">
          <a:xfrm>
            <a:off x="7436498" y="1917441"/>
            <a:ext cx="4397394" cy="30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58108" y="314264"/>
            <a:ext cx="116890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2 – Niveau maternelle (problème 1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Hop ! (A partir de 4 ans) :</a:t>
            </a:r>
            <a:endParaRPr lang="fr-FR" sz="3200" dirty="0"/>
          </a:p>
          <a:p>
            <a:pPr fontAlgn="base"/>
            <a:r>
              <a:rPr lang="fr-FR" sz="3200" i="1" dirty="0"/>
              <a:t>Ces pingouins sont déjà sur la banquise :</a:t>
            </a:r>
            <a:endParaRPr lang="fr-FR" sz="3200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r>
              <a:rPr lang="fr-FR" sz="3200" i="1" dirty="0"/>
              <a:t>D’autres sortent de l’eau et les rejoignent.</a:t>
            </a:r>
            <a:endParaRPr lang="fr-FR" sz="3200" dirty="0"/>
          </a:p>
          <a:p>
            <a:pPr fontAlgn="base"/>
            <a:r>
              <a:rPr lang="fr-FR" sz="3200" i="1" dirty="0"/>
              <a:t>Maintenant ils sont cinq pingouins en tout sur la banquise</a:t>
            </a:r>
            <a:r>
              <a:rPr lang="fr-FR" sz="3200" dirty="0"/>
              <a:t>. »</a:t>
            </a:r>
          </a:p>
          <a:p>
            <a:r>
              <a:rPr lang="fr-FR" sz="3200" b="1" i="1" dirty="0"/>
              <a:t>Combien de pingouins sont sortis de l’eau ?</a:t>
            </a:r>
            <a:endParaRPr lang="fr-FR" sz="3200" dirty="0"/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7" name="Image 6" descr="Ai Généré, Pingouins, Animaux">
            <a:extLst>
              <a:ext uri="{FF2B5EF4-FFF2-40B4-BE49-F238E27FC236}">
                <a16:creationId xmlns:a16="http://schemas.microsoft.com/office/drawing/2014/main" id="{8A25D01F-6867-4BCE-A1EF-B798E8B23592}"/>
              </a:ext>
            </a:extLst>
          </p:cNvPr>
          <p:cNvPicPr/>
          <p:nvPr/>
        </p:nvPicPr>
        <p:blipFill>
          <a:blip r:embed="rId3"/>
          <a:srcRect t="60243" r="62617" b="11315"/>
          <a:stretch>
            <a:fillRect/>
          </a:stretch>
        </p:blipFill>
        <p:spPr bwMode="auto">
          <a:xfrm>
            <a:off x="7520473" y="1800808"/>
            <a:ext cx="4313419" cy="31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58108" y="314264"/>
            <a:ext cx="116890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2 – Niveau maternelle (problème 1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Hop ! (Avant 4 ans) :</a:t>
            </a:r>
            <a:endParaRPr lang="fr-FR" sz="3200" dirty="0"/>
          </a:p>
          <a:p>
            <a:pPr fontAlgn="base"/>
            <a:r>
              <a:rPr lang="fr-FR" sz="3200" i="1" dirty="0"/>
              <a:t>Ce pingouin est déjà sur la banquise :</a:t>
            </a:r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r>
              <a:rPr lang="fr-FR" sz="3200" i="1" dirty="0"/>
              <a:t>D’autres sortent de l’eau et le rejoignent.</a:t>
            </a:r>
            <a:endParaRPr lang="fr-FR" sz="3200" dirty="0"/>
          </a:p>
          <a:p>
            <a:pPr fontAlgn="base"/>
            <a:r>
              <a:rPr lang="fr-FR" sz="3200" i="1" dirty="0"/>
              <a:t>Maintenant ils sont trois sur la banquise</a:t>
            </a:r>
            <a:r>
              <a:rPr lang="fr-FR" sz="3200" dirty="0"/>
              <a:t>.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8" name="Image 7" descr="Ai Généré, Manchot, Animal, Amusement">
            <a:extLst>
              <a:ext uri="{FF2B5EF4-FFF2-40B4-BE49-F238E27FC236}">
                <a16:creationId xmlns:a16="http://schemas.microsoft.com/office/drawing/2014/main" id="{778C3D5A-1EFA-4F75-865E-F0047BFE1E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789741" y="1659091"/>
            <a:ext cx="4720958" cy="35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20C270-CC17-4343-AB03-2EF9E8C89D1C}"/>
              </a:ext>
            </a:extLst>
          </p:cNvPr>
          <p:cNvSpPr txBox="1"/>
          <p:nvPr/>
        </p:nvSpPr>
        <p:spPr>
          <a:xfrm>
            <a:off x="373224" y="428337"/>
            <a:ext cx="116780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2 – Niveau maternelle (problème 2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La baignade (A partir de 5 ans) :</a:t>
            </a:r>
            <a:endParaRPr lang="fr-FR" sz="3200" dirty="0"/>
          </a:p>
          <a:p>
            <a:pPr fontAlgn="base"/>
            <a:r>
              <a:rPr lang="fr-FR" sz="3200" i="1" dirty="0"/>
              <a:t>Sept ours jouent ensemble dans l’eau. Voici ceux qui sortent leur tête :</a:t>
            </a:r>
            <a:endParaRPr lang="fr-FR" sz="3200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r>
              <a:rPr lang="fr-FR" sz="3200" b="1" i="1" dirty="0"/>
              <a:t>						Combien d’ours sont sous l’eau ?</a:t>
            </a:r>
            <a:endParaRPr lang="fr-FR" sz="3200" dirty="0"/>
          </a:p>
        </p:txBody>
      </p:sp>
      <p:pic>
        <p:nvPicPr>
          <p:cNvPr id="7" name="Image 6" descr="Ours, Parc Sauvage Poing, Jouer, L'Eau">
            <a:extLst>
              <a:ext uri="{FF2B5EF4-FFF2-40B4-BE49-F238E27FC236}">
                <a16:creationId xmlns:a16="http://schemas.microsoft.com/office/drawing/2014/main" id="{EAF805D3-C755-48F1-9E26-591ED5327B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73224" y="2995127"/>
            <a:ext cx="5358463" cy="363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6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20C270-CC17-4343-AB03-2EF9E8C89D1C}"/>
              </a:ext>
            </a:extLst>
          </p:cNvPr>
          <p:cNvSpPr txBox="1"/>
          <p:nvPr/>
        </p:nvSpPr>
        <p:spPr>
          <a:xfrm>
            <a:off x="373224" y="446998"/>
            <a:ext cx="116780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2 – Niveau maternelle (problème 2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La baignade (A partir de 4 ans) :</a:t>
            </a:r>
            <a:endParaRPr lang="fr-FR" sz="3200" dirty="0"/>
          </a:p>
          <a:p>
            <a:pPr fontAlgn="base"/>
            <a:r>
              <a:rPr lang="fr-FR" sz="3200" i="1" dirty="0"/>
              <a:t>Quatre ours en tout jouent dans l’eau. Voici ceux qui sont sous l’eau :</a:t>
            </a:r>
            <a:endParaRPr lang="fr-FR" sz="3200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pPr algn="r"/>
            <a:r>
              <a:rPr lang="fr-FR" sz="3200" b="1" i="1" dirty="0"/>
              <a:t>Combien d’ours</a:t>
            </a:r>
          </a:p>
          <a:p>
            <a:pPr algn="r"/>
            <a:r>
              <a:rPr lang="fr-FR" sz="3200" b="1" i="1" dirty="0"/>
              <a:t>sortent leur tête de l’eau ?</a:t>
            </a:r>
            <a:endParaRPr lang="fr-FR" sz="3200" dirty="0"/>
          </a:p>
        </p:txBody>
      </p:sp>
      <p:pic>
        <p:nvPicPr>
          <p:cNvPr id="8" name="Image 7" descr="Généré Par Ai, Ours Polaire">
            <a:extLst>
              <a:ext uri="{FF2B5EF4-FFF2-40B4-BE49-F238E27FC236}">
                <a16:creationId xmlns:a16="http://schemas.microsoft.com/office/drawing/2014/main" id="{F9A7B3B1-480B-4D1B-802A-6E45E22E1B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491840" y="3060985"/>
            <a:ext cx="5293222" cy="33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8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20C270-CC17-4343-AB03-2EF9E8C89D1C}"/>
              </a:ext>
            </a:extLst>
          </p:cNvPr>
          <p:cNvSpPr txBox="1"/>
          <p:nvPr/>
        </p:nvSpPr>
        <p:spPr>
          <a:xfrm>
            <a:off x="373224" y="446998"/>
            <a:ext cx="116780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2 – Niveau maternelle (problème 2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La baignade (Avant 4 ans) :</a:t>
            </a:r>
          </a:p>
          <a:p>
            <a:pPr fontAlgn="base"/>
            <a:endParaRPr lang="fr-FR" sz="3200" b="1" u="sng" dirty="0"/>
          </a:p>
          <a:p>
            <a:pPr fontAlgn="base"/>
            <a:endParaRPr lang="fr-FR" sz="3200" b="1" u="sng" dirty="0"/>
          </a:p>
          <a:p>
            <a:pPr fontAlgn="base"/>
            <a:endParaRPr lang="fr-FR" sz="3200" b="1" i="1" u="sng" dirty="0"/>
          </a:p>
          <a:p>
            <a:pPr fontAlgn="base"/>
            <a:r>
              <a:rPr lang="fr-FR" sz="3200" dirty="0"/>
              <a:t>							</a:t>
            </a:r>
            <a:r>
              <a:rPr lang="fr-FR" sz="3200" i="1" dirty="0"/>
              <a:t>Trois oursons sont dans l’eau 							en tout</a:t>
            </a:r>
            <a:r>
              <a:rPr lang="fr-FR" sz="3200" dirty="0"/>
              <a:t>.</a:t>
            </a:r>
          </a:p>
          <a:p>
            <a:pPr fontAlgn="base"/>
            <a:endParaRPr lang="fr-FR" dirty="0"/>
          </a:p>
        </p:txBody>
      </p:sp>
      <p:pic>
        <p:nvPicPr>
          <p:cNvPr id="10" name="Image7" descr="Ours Polaire, L'Eau, Mer, Arctique, Bleu">
            <a:extLst>
              <a:ext uri="{FF2B5EF4-FFF2-40B4-BE49-F238E27FC236}">
                <a16:creationId xmlns:a16="http://schemas.microsoft.com/office/drawing/2014/main" id="{69E0E5E3-DA76-4CC3-98FC-15A1138880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279780" y="2483602"/>
            <a:ext cx="3816220" cy="39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442840" y="331855"/>
            <a:ext cx="11306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2 – Niveau maternelle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24A68E-2330-4A72-B93B-562E81BFFD87}"/>
              </a:ext>
            </a:extLst>
          </p:cNvPr>
          <p:cNvSpPr txBox="1"/>
          <p:nvPr/>
        </p:nvSpPr>
        <p:spPr>
          <a:xfrm flipH="1">
            <a:off x="505882" y="1501771"/>
            <a:ext cx="11686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/>
              <a:t>Bonus n°1 : problème atypique – Jeu à 3</a:t>
            </a:r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r>
              <a:rPr lang="fr-FR" sz="3200" dirty="0"/>
              <a:t>Les animaux jouent ensemble, en groupe de 3.</a:t>
            </a:r>
          </a:p>
          <a:p>
            <a:pPr fontAlgn="base"/>
            <a:r>
              <a:rPr lang="fr-FR" sz="3200" b="1" dirty="0"/>
              <a:t>Trouver tous les groupes de 3 animaux qui sont possibles.</a:t>
            </a:r>
            <a:endParaRPr lang="fr-FR" sz="3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555EA0-8B83-48A7-AA38-0D5BE606F7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-41" r="-8" b="-41"/>
          <a:stretch>
            <a:fillRect/>
          </a:stretch>
        </p:blipFill>
        <p:spPr bwMode="auto">
          <a:xfrm>
            <a:off x="580648" y="2421294"/>
            <a:ext cx="11030703" cy="2015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62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30194" y="333689"/>
            <a:ext cx="115316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2 – Niveau maternelle</a:t>
            </a:r>
          </a:p>
          <a:p>
            <a:pPr algn="ctr"/>
            <a:endParaRPr lang="fr-FR" sz="4800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b="1" i="1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r>
              <a:rPr lang="fr-FR" sz="2800" u="sng" dirty="0"/>
              <a:t>Bonus n°2 :</a:t>
            </a:r>
            <a:r>
              <a:rPr lang="fr-FR" sz="2800" dirty="0"/>
              <a:t> production d’énoncé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7" name="Image9" descr="Ours Bruns, Jeunes Animaux, Barrage">
            <a:extLst>
              <a:ext uri="{FF2B5EF4-FFF2-40B4-BE49-F238E27FC236}">
                <a16:creationId xmlns:a16="http://schemas.microsoft.com/office/drawing/2014/main" id="{9802BADF-8CF7-4E04-B652-25052F733C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750974" y="1530221"/>
            <a:ext cx="6690049" cy="43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9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418</Words>
  <Application>Microsoft Office PowerPoint</Application>
  <PresentationFormat>Grand écran</PresentationFormat>
  <Paragraphs>98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Dionisi</dc:creator>
  <cp:lastModifiedBy>Vincent Dionisi</cp:lastModifiedBy>
  <cp:revision>20</cp:revision>
  <dcterms:created xsi:type="dcterms:W3CDTF">2024-01-15T15:53:14Z</dcterms:created>
  <dcterms:modified xsi:type="dcterms:W3CDTF">2024-12-28T15:46:07Z</dcterms:modified>
</cp:coreProperties>
</file>